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6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34182-31C0-0E44-9084-3A2E0C7F91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1B00AB-C6A1-AE4F-A330-C8A094242E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85408-B4CC-CC4D-9BE9-71FBFA03B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580B-F8C3-C14E-A9EC-9F50C1568778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11741-49C4-C448-A2E5-22B142F60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C8F24-CB2F-8441-91F3-9258D420A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99C4-CA91-D94F-9ACD-CA6116766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0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F4B02-5552-0043-BC4E-C5BC1FFC3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DBF071-0EE0-BF40-A415-7F3A7A069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3A4C4-90BD-EB44-8215-DC6408448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580B-F8C3-C14E-A9EC-9F50C1568778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9D9D4-8E7B-7B4B-96B9-EDF6244CD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313A0-4563-6742-B49C-760ECAD11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99C4-CA91-D94F-9ACD-CA6116766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774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60BC84-B1D5-FF43-8F8B-50ABB25F57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CB56BE-6A61-7441-BF1C-E103893877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74EB3-00ED-574B-9C51-A661DF49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580B-F8C3-C14E-A9EC-9F50C1568778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A2824-4B5F-7048-BCA1-806EDE898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5550F-A3CE-5847-90FE-A72B46B86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99C4-CA91-D94F-9ACD-CA6116766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1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BBD1D-9672-8A46-ABB4-71EFF61E5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7A0B5-467D-E149-9014-6FA37B24F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4B752-7CBB-E944-A265-01CF5B8B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580B-F8C3-C14E-A9EC-9F50C1568778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066EC-8B9D-674E-8D11-E94D0B0A0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C853B-ABFB-A141-A154-20B216CC9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99C4-CA91-D94F-9ACD-CA6116766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78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7A706-0C96-BF47-B0F1-3CA33E106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7E992-DE93-EC45-B0FF-31BDBA2F8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63B2F-C53B-1945-BC17-D02663462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580B-F8C3-C14E-A9EC-9F50C1568778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F65FB-600E-7C46-9FBE-52E64004A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A8DC6-0EE9-544A-83C8-CD05B87BE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99C4-CA91-D94F-9ACD-CA6116766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3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57FA-B393-E248-B55D-DF38C33C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D0167-8D78-BF46-B263-4224D899CA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CBBA89-2007-C846-A13B-58FCDE9FD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3DA4F9-58FB-5341-8572-D6FBFA43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580B-F8C3-C14E-A9EC-9F50C1568778}" type="datetimeFigureOut">
              <a:rPr lang="en-US" smtClean="0"/>
              <a:t>12/3/18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C8A3D-CEBE-A844-B15B-F1E3C2CA6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5F815D-87C6-6548-B9D3-FF00D481E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99C4-CA91-D94F-9ACD-CA6116766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8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045CD-E1C0-F54E-AC04-5E250847E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150E0-89C4-DF4F-980B-3F0B80221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A2C259-6237-E043-A86C-771547D0D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2B72B9-4357-A349-8649-C230A6BEC9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0FCA68-1F2D-704E-8193-7A7FD79E5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08BE76-0577-B147-8D79-5525ED944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580B-F8C3-C14E-A9EC-9F50C1568778}" type="datetimeFigureOut">
              <a:rPr lang="en-US" smtClean="0"/>
              <a:t>12/3/18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73DA18-235A-5E4E-A990-6876F317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42C231-92CA-7F48-84A2-B30A07CB9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99C4-CA91-D94F-9ACD-CA6116766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0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84408-4D04-9F43-B4E7-9350FC118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D0E331-6B5C-EB46-847A-F1664210E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580B-F8C3-C14E-A9EC-9F50C1568778}" type="datetimeFigureOut">
              <a:rPr lang="en-US" smtClean="0"/>
              <a:t>12/3/18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D88F8E-F694-744F-9FAC-051582653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448729-386F-6349-A731-96B944FEC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99C4-CA91-D94F-9ACD-CA6116766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8D389E-92E0-9E40-AC53-6BED02D3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580B-F8C3-C14E-A9EC-9F50C1568778}" type="datetimeFigureOut">
              <a:rPr lang="en-US" smtClean="0"/>
              <a:t>12/3/18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AC32B0-6EAE-8240-AD2D-0FC5B7CEF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5DA8C2-6974-3F4A-82DB-308B05279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99C4-CA91-D94F-9ACD-CA6116766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2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8B26A-9A66-904F-BB3F-B2432F9FB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B659B-EFB1-2345-B3EB-E0C70F295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4548AA-8322-B646-9DFD-3089495ED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28D024-8DD0-8A48-9066-A7F0F765E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580B-F8C3-C14E-A9EC-9F50C1568778}" type="datetimeFigureOut">
              <a:rPr lang="en-US" smtClean="0"/>
              <a:t>12/3/18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07A9A-FA73-F748-A093-31CEAB469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30D36-532C-7344-86ED-0E7898239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99C4-CA91-D94F-9ACD-CA6116766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12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D1FE7-98F3-384F-8A72-D8600A572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91C8D1-D09F-5B45-BDAA-18B191F997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4130B-81E6-7142-8F90-19F0D6D6D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ADE88-B382-1E4C-9D1F-AD6E03E3A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580B-F8C3-C14E-A9EC-9F50C1568778}" type="datetimeFigureOut">
              <a:rPr lang="en-US" smtClean="0"/>
              <a:t>12/3/18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DCFDE9-C1B4-8143-AFA7-0C4421C96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8396F-5BD1-EA4E-B84E-DE7B4AD49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E99C4-CA91-D94F-9ACD-CA6116766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5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EADB1F-B6E2-7246-BC92-4F4204F79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1B210-2EE9-DA4E-B243-1B08379FC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A571B-B72B-B445-8155-39A40432D5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4580B-F8C3-C14E-A9EC-9F50C1568778}" type="datetimeFigureOut">
              <a:rPr lang="en-US" smtClean="0"/>
              <a:t>12/3/18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CEACE-3605-464F-8B75-2602E9D19D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1807B-6CA7-2C46-9DCC-F11CAC38B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E99C4-CA91-D94F-9ACD-CA6116766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95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ucio.readthedocs.io/en/latest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ucio.readthedocs.io/en/latest/man/rucio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B6E5A-45E8-7F4B-9529-A0DC0FE51A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Rucio</a:t>
            </a:r>
            <a:r>
              <a:rPr lang="en-US" dirty="0"/>
              <a:t> for CMS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B74132-A174-D34B-99F2-C4F729EBDC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Report from the Code Sprint at CERN, 29/30 Nov 2018</a:t>
            </a:r>
          </a:p>
        </p:txBody>
      </p:sp>
    </p:spTree>
    <p:extLst>
      <p:ext uri="{BB962C8B-B14F-4D97-AF65-F5344CB8AC3E}">
        <p14:creationId xmlns:p14="http://schemas.microsoft.com/office/powerpoint/2010/main" val="404966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204E2-1345-9B4E-9276-1F82D86B9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Rucio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29FDD-10CE-EA4A-95EB-6CAEB9B9B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management</a:t>
            </a:r>
          </a:p>
          <a:p>
            <a:r>
              <a:rPr lang="en-US" dirty="0"/>
              <a:t>Already used successfully by ATLAS</a:t>
            </a:r>
          </a:p>
          <a:p>
            <a:r>
              <a:rPr lang="en-US" dirty="0"/>
              <a:t>Being adopted by CMS during Long Shutdown 2 (until early 2021)</a:t>
            </a:r>
          </a:p>
          <a:p>
            <a:pPr lvl="1"/>
            <a:r>
              <a:rPr lang="en-US" dirty="0"/>
              <a:t>Replaces </a:t>
            </a:r>
            <a:r>
              <a:rPr lang="en-US" dirty="0" err="1"/>
              <a:t>PhEDEx</a:t>
            </a:r>
            <a:r>
              <a:rPr lang="en-US" dirty="0"/>
              <a:t> for file transfers</a:t>
            </a:r>
          </a:p>
          <a:p>
            <a:pPr lvl="1"/>
            <a:r>
              <a:rPr lang="en-US" dirty="0"/>
              <a:t>Project lead : Eric </a:t>
            </a:r>
            <a:r>
              <a:rPr lang="en-US" dirty="0" err="1"/>
              <a:t>Vaandering</a:t>
            </a:r>
            <a:r>
              <a:rPr lang="en-US" dirty="0"/>
              <a:t> (</a:t>
            </a:r>
            <a:r>
              <a:rPr lang="en-US" dirty="0" err="1"/>
              <a:t>Fermilab</a:t>
            </a:r>
            <a:r>
              <a:rPr lang="en-US" dirty="0"/>
              <a:t>)</a:t>
            </a:r>
          </a:p>
          <a:p>
            <a:r>
              <a:rPr lang="en-US" dirty="0"/>
              <a:t>Written in Python</a:t>
            </a:r>
          </a:p>
          <a:p>
            <a:r>
              <a:rPr lang="en-US" dirty="0"/>
              <a:t>Currently needs to be run via a </a:t>
            </a:r>
            <a:r>
              <a:rPr lang="en-US" dirty="0" err="1"/>
              <a:t>Rucio</a:t>
            </a:r>
            <a:r>
              <a:rPr lang="en-US" dirty="0"/>
              <a:t> Client in Docker in a VM at CERN</a:t>
            </a:r>
          </a:p>
          <a:p>
            <a:pPr lvl="1"/>
            <a:r>
              <a:rPr lang="en-US" dirty="0"/>
              <a:t>You probably need access via Eric if you want to test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31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69CE9-E8DA-4B45-BA78-86FFEFF42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3E103-4989-CC4B-8FC8-8865A2F00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https://rucio.readthedocs.io/en/latest/index.html</a:t>
            </a:r>
            <a:endParaRPr lang="en-US" dirty="0"/>
          </a:p>
          <a:p>
            <a:r>
              <a:rPr lang="en-US" dirty="0"/>
              <a:t>Data must be registered into </a:t>
            </a:r>
            <a:r>
              <a:rPr lang="en-US" dirty="0" err="1"/>
              <a:t>Rucio</a:t>
            </a:r>
            <a:r>
              <a:rPr lang="en-US" dirty="0"/>
              <a:t> via a script</a:t>
            </a:r>
          </a:p>
          <a:p>
            <a:r>
              <a:rPr lang="en-US" dirty="0"/>
              <a:t>Copies of datasets or files are called ‘replicas’</a:t>
            </a:r>
          </a:p>
          <a:p>
            <a:r>
              <a:rPr lang="en-US" dirty="0"/>
              <a:t>Data exists at sites because of ‘rules’</a:t>
            </a:r>
          </a:p>
          <a:p>
            <a:r>
              <a:rPr lang="en-US" dirty="0"/>
              <a:t>Datasets (or files) are specified via a DID (Data ID)</a:t>
            </a:r>
          </a:p>
          <a:p>
            <a:r>
              <a:rPr lang="en-US" dirty="0" err="1"/>
              <a:t>Rucio</a:t>
            </a:r>
            <a:r>
              <a:rPr lang="en-US" dirty="0"/>
              <a:t> sites/endpoints are called RSEs (</a:t>
            </a:r>
            <a:r>
              <a:rPr lang="en-US" dirty="0" err="1"/>
              <a:t>Rucio</a:t>
            </a:r>
            <a:r>
              <a:rPr lang="en-US" dirty="0"/>
              <a:t> Storage Elements)</a:t>
            </a:r>
          </a:p>
          <a:p>
            <a:r>
              <a:rPr lang="en-US" dirty="0"/>
              <a:t>Preferred file transfer routes are determined by ‘ranking’ between RSEs (based on distance, success-rate,…)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041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69CE9-E8DA-4B45-BA78-86FFEFF42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3E103-4989-CC4B-8FC8-8865A2F00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u="sng" dirty="0">
                <a:hlinkClick r:id="rId2"/>
              </a:rPr>
              <a:t>https://rucio.readthedocs.io/en/latest/man/rucio.html</a:t>
            </a:r>
            <a:endParaRPr lang="en-US" dirty="0"/>
          </a:p>
          <a:p>
            <a:r>
              <a:rPr lang="en-US" dirty="0"/>
              <a:t>Find out where a dataset is replicated:</a:t>
            </a:r>
          </a:p>
          <a:p>
            <a:pPr lvl="1"/>
            <a:r>
              <a:rPr lang="en-GB" dirty="0" err="1">
                <a:effectLst/>
              </a:rPr>
              <a:t>rucio</a:t>
            </a:r>
            <a:r>
              <a:rPr lang="en-GB" dirty="0"/>
              <a:t> </a:t>
            </a:r>
            <a:r>
              <a:rPr lang="en-GB" dirty="0">
                <a:effectLst/>
              </a:rPr>
              <a:t>list-file-replicas &lt;did&gt;</a:t>
            </a:r>
          </a:p>
          <a:p>
            <a:r>
              <a:rPr lang="en-GB" dirty="0"/>
              <a:t>List all datasets at a particular site:</a:t>
            </a:r>
          </a:p>
          <a:p>
            <a:pPr lvl="1"/>
            <a:r>
              <a:rPr lang="en-GB" dirty="0" err="1"/>
              <a:t>rucio</a:t>
            </a:r>
            <a:r>
              <a:rPr lang="en-GB" dirty="0"/>
              <a:t> list-datasets-</a:t>
            </a:r>
            <a:r>
              <a:rPr lang="en-GB" dirty="0" err="1"/>
              <a:t>rse</a:t>
            </a:r>
            <a:r>
              <a:rPr lang="en-GB" dirty="0"/>
              <a:t> T1_UK_RAL_Disk_Test</a:t>
            </a:r>
            <a:r>
              <a:rPr lang="en-GB" dirty="0">
                <a:effectLst/>
              </a:rPr>
              <a:t> </a:t>
            </a:r>
          </a:p>
          <a:p>
            <a:r>
              <a:rPr lang="en-US" dirty="0"/>
              <a:t>Create a rule:</a:t>
            </a:r>
          </a:p>
          <a:p>
            <a:pPr lvl="1"/>
            <a:r>
              <a:rPr lang="en-US" dirty="0" err="1"/>
              <a:t>rucio</a:t>
            </a:r>
            <a:r>
              <a:rPr lang="en-US" dirty="0"/>
              <a:t> add-rule &lt;did&gt; &lt;#copies&gt; &lt;RSE&gt;</a:t>
            </a:r>
          </a:p>
          <a:p>
            <a:pPr lvl="1"/>
            <a:r>
              <a:rPr lang="en-US" dirty="0" err="1"/>
              <a:t>rucio</a:t>
            </a:r>
            <a:r>
              <a:rPr lang="en-US" dirty="0"/>
              <a:t> add-rule </a:t>
            </a:r>
            <a:r>
              <a:rPr lang="en-US" dirty="0" err="1">
                <a:solidFill>
                  <a:schemeClr val="bg2">
                    <a:lumMod val="75000"/>
                  </a:schemeClr>
                </a:solidFill>
              </a:rPr>
              <a:t>cms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:/ADDGravToGG_MS-11000_NED-2_KK-1_M-500To1000_13TeV-sherpa/RunIISummer16MiniAODv2-PUMoriond17_80X_mcRun2_asymptotic_2016_TrancheIV_v6-v2/MINIAODSIM </a:t>
            </a:r>
            <a:r>
              <a:rPr lang="en-US" dirty="0"/>
              <a:t>2 country=UK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331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265</Words>
  <Application>Microsoft Macintosh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Rucio for CMS</vt:lpstr>
      <vt:lpstr>Rucio</vt:lpstr>
      <vt:lpstr>Some concepts</vt:lpstr>
      <vt:lpstr>Example commands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Rucio for CMS</dc:title>
  <dc:creator>Microsoft Office User</dc:creator>
  <cp:lastModifiedBy>Microsoft Office User</cp:lastModifiedBy>
  <cp:revision>7</cp:revision>
  <dcterms:created xsi:type="dcterms:W3CDTF">2018-12-03T18:48:25Z</dcterms:created>
  <dcterms:modified xsi:type="dcterms:W3CDTF">2018-12-04T19:03:41Z</dcterms:modified>
</cp:coreProperties>
</file>